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October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October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October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October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October 5, 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October 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October 5, 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October 5, 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October 5, 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October 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October 5, 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October 5, 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9_IxC8Cq8e8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Claymation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 cool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634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Claymation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Started as early as 1908</a:t>
            </a:r>
          </a:p>
          <a:p>
            <a:pPr>
              <a:buFont typeface="Arial"/>
              <a:buChar char="•"/>
            </a:pPr>
            <a:r>
              <a:rPr lang="en-US" dirty="0" smtClean="0"/>
              <a:t>Became a fad in the 20’s because of Helena Smith Dayton, who made over 50 animations.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Well known movies:</a:t>
            </a:r>
          </a:p>
          <a:p>
            <a:pPr marL="802386" lvl="4" indent="-285750">
              <a:buFontTx/>
              <a:buChar char="-"/>
            </a:pPr>
            <a:r>
              <a:rPr lang="en-US" dirty="0" smtClean="0"/>
              <a:t>A Nightmare Before Christmas</a:t>
            </a:r>
          </a:p>
          <a:p>
            <a:pPr marL="802386" lvl="4" indent="-285750">
              <a:buFontTx/>
              <a:buChar char="-"/>
            </a:pPr>
            <a:r>
              <a:rPr lang="en-US" dirty="0" smtClean="0"/>
              <a:t>Chicken Run</a:t>
            </a:r>
          </a:p>
          <a:p>
            <a:pPr marL="802386" lvl="4" indent="-285750">
              <a:buFontTx/>
              <a:buChar char="-"/>
            </a:pPr>
            <a:r>
              <a:rPr lang="en-US" dirty="0" smtClean="0"/>
              <a:t>Wallace &amp; </a:t>
            </a:r>
            <a:r>
              <a:rPr lang="en-US" dirty="0" err="1" smtClean="0"/>
              <a:t>Gromit</a:t>
            </a:r>
            <a:endParaRPr lang="en-US" dirty="0" smtClean="0"/>
          </a:p>
          <a:p>
            <a:pPr marL="802386" lvl="4" indent="-285750">
              <a:buFontTx/>
              <a:buChar char="-"/>
            </a:pPr>
            <a:r>
              <a:rPr lang="en-US" dirty="0" smtClean="0"/>
              <a:t>Fantastic Mr. Fox</a:t>
            </a:r>
          </a:p>
          <a:p>
            <a:pPr marL="802386" lvl="4" indent="-285750">
              <a:buFontTx/>
              <a:buChar char="-"/>
            </a:pPr>
            <a:r>
              <a:rPr lang="en-US" dirty="0" err="1" smtClean="0"/>
              <a:t>Coraline</a:t>
            </a:r>
            <a:endParaRPr lang="en-US" dirty="0" smtClean="0"/>
          </a:p>
          <a:p>
            <a:pPr marL="802386" lvl="4" indent="-285750">
              <a:buFontTx/>
              <a:buChar char="-"/>
            </a:pPr>
            <a:r>
              <a:rPr lang="en-US" dirty="0" err="1" smtClean="0"/>
              <a:t>ParaNorman</a:t>
            </a:r>
            <a:endParaRPr lang="en-US" dirty="0" smtClean="0"/>
          </a:p>
          <a:p>
            <a:pPr marL="802386" lvl="4" indent="-285750">
              <a:buFontTx/>
              <a:buChar char="-"/>
            </a:pPr>
            <a:r>
              <a:rPr lang="en-US" dirty="0" smtClean="0"/>
              <a:t>MORE!</a:t>
            </a:r>
          </a:p>
          <a:p>
            <a:pPr marL="516636" lvl="4" indent="0">
              <a:buNone/>
            </a:pPr>
            <a:endParaRPr lang="en-US" dirty="0"/>
          </a:p>
          <a:p>
            <a:pPr marL="516636" lvl="4" indent="0">
              <a:buNone/>
            </a:pPr>
            <a:endParaRPr lang="en-US" dirty="0" smtClean="0"/>
          </a:p>
          <a:p>
            <a:pPr marL="802386" lvl="4" indent="-285750"/>
            <a:endParaRPr lang="en-US" dirty="0" smtClean="0"/>
          </a:p>
          <a:p>
            <a:pPr marL="802386" lvl="4" indent="-28575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8109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Examples/elements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CREATE:</a:t>
            </a:r>
          </a:p>
          <a:p>
            <a:r>
              <a:rPr lang="nl-NL" dirty="0">
                <a:hlinkClick r:id="rId2"/>
              </a:rPr>
              <a:t>https://www.youtube.com/watch?v=</a:t>
            </a:r>
            <a:r>
              <a:rPr lang="nl-NL" dirty="0" smtClean="0">
                <a:hlinkClick r:id="rId2"/>
              </a:rPr>
              <a:t>9_IxC8Cq8e8</a:t>
            </a:r>
            <a:endParaRPr lang="nl-NL" dirty="0" smtClean="0"/>
          </a:p>
          <a:p>
            <a:endParaRPr lang="nl-NL" dirty="0"/>
          </a:p>
          <a:p>
            <a:r>
              <a:rPr lang="en-US" dirty="0" smtClean="0"/>
              <a:t>Elements: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Props</a:t>
            </a:r>
          </a:p>
          <a:p>
            <a:r>
              <a:rPr lang="en-US" dirty="0" smtClean="0"/>
              <a:t>Characters</a:t>
            </a:r>
          </a:p>
          <a:p>
            <a:r>
              <a:rPr lang="en-US" dirty="0" smtClean="0"/>
              <a:t>Sound</a:t>
            </a:r>
          </a:p>
          <a:p>
            <a:r>
              <a:rPr lang="en-US" dirty="0" smtClean="0"/>
              <a:t>Plot/Story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070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 xmlns:p14="http://schemas.microsoft.com/office/powerpoint/2010/main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In groups of 4, create a short </a:t>
            </a:r>
            <a:r>
              <a:rPr lang="en-US" dirty="0" err="1" smtClean="0"/>
              <a:t>claymation</a:t>
            </a:r>
            <a:r>
              <a:rPr lang="en-US" dirty="0" smtClean="0"/>
              <a:t> that expresses a theme. Claymation should be 30 seconds to 1 minute.</a:t>
            </a:r>
          </a:p>
          <a:p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Make storyboard</a:t>
            </a:r>
          </a:p>
          <a:p>
            <a:pPr>
              <a:buFont typeface="Arial"/>
              <a:buChar char="•"/>
            </a:pPr>
            <a:r>
              <a:rPr lang="en-US" dirty="0" smtClean="0"/>
              <a:t>Make characters/set/props</a:t>
            </a:r>
          </a:p>
          <a:p>
            <a:pPr>
              <a:buFont typeface="Arial"/>
              <a:buChar char="•"/>
            </a:pPr>
            <a:r>
              <a:rPr lang="en-US" dirty="0" smtClean="0"/>
              <a:t>Use </a:t>
            </a:r>
            <a:r>
              <a:rPr lang="en-US" dirty="0" err="1" smtClean="0"/>
              <a:t>photobooth</a:t>
            </a:r>
            <a:r>
              <a:rPr lang="en-US" dirty="0" smtClean="0"/>
              <a:t> to take picture, adjust figures, repeat</a:t>
            </a:r>
          </a:p>
          <a:p>
            <a:pPr>
              <a:buFont typeface="Arial"/>
              <a:buChar char="•"/>
            </a:pPr>
            <a:r>
              <a:rPr lang="en-US" dirty="0" smtClean="0"/>
              <a:t>Import them into </a:t>
            </a:r>
            <a:r>
              <a:rPr lang="en-US" dirty="0" err="1" smtClean="0"/>
              <a:t>imovie</a:t>
            </a:r>
            <a:r>
              <a:rPr lang="en-US" dirty="0" smtClean="0"/>
              <a:t> &amp; edit with sound, text, etc.</a:t>
            </a:r>
          </a:p>
          <a:p>
            <a:pPr>
              <a:buFont typeface="Arial"/>
              <a:buChar char="•"/>
            </a:pPr>
            <a:r>
              <a:rPr lang="en-US" dirty="0" smtClean="0"/>
              <a:t>Upload to </a:t>
            </a:r>
            <a:r>
              <a:rPr lang="en-US" dirty="0" err="1" smtClean="0"/>
              <a:t>youtube</a:t>
            </a:r>
            <a:r>
              <a:rPr lang="en-US" dirty="0" smtClean="0"/>
              <a:t>!</a:t>
            </a:r>
          </a:p>
          <a:p>
            <a:endParaRPr lang="en-US" dirty="0"/>
          </a:p>
          <a:p>
            <a:r>
              <a:rPr lang="en-US" dirty="0" smtClean="0"/>
              <a:t>What is a theme?</a:t>
            </a:r>
          </a:p>
          <a:p>
            <a:pPr>
              <a:buFontTx/>
              <a:buChar char="-"/>
            </a:pPr>
            <a:r>
              <a:rPr lang="en-US" dirty="0" smtClean="0"/>
              <a:t>The message or lesson that the author wants you to take away from the story</a:t>
            </a:r>
          </a:p>
          <a:p>
            <a:pPr lvl="2">
              <a:buFontTx/>
              <a:buChar char="-"/>
            </a:pPr>
            <a:r>
              <a:rPr lang="en-US" dirty="0" smtClean="0"/>
              <a:t>Simple Examples:</a:t>
            </a:r>
          </a:p>
          <a:p>
            <a:pPr lvl="4">
              <a:buFontTx/>
              <a:buChar char="-"/>
            </a:pPr>
            <a:r>
              <a:rPr lang="en-US" dirty="0" smtClean="0"/>
              <a:t>Courage</a:t>
            </a:r>
          </a:p>
          <a:p>
            <a:pPr lvl="4">
              <a:buFontTx/>
              <a:buChar char="-"/>
            </a:pPr>
            <a:r>
              <a:rPr lang="en-US" dirty="0" smtClean="0"/>
              <a:t>Honesty</a:t>
            </a:r>
          </a:p>
          <a:p>
            <a:pPr lvl="4">
              <a:buFontTx/>
              <a:buChar char="-"/>
            </a:pPr>
            <a:r>
              <a:rPr lang="en-US" dirty="0" smtClean="0"/>
              <a:t>Love</a:t>
            </a:r>
          </a:p>
          <a:p>
            <a:pPr lvl="4">
              <a:buFontTx/>
              <a:buChar char="-"/>
            </a:pPr>
            <a:r>
              <a:rPr lang="en-US" dirty="0" smtClean="0"/>
              <a:t>Friendship</a:t>
            </a:r>
          </a:p>
          <a:p>
            <a:pPr lvl="4">
              <a:buFontTx/>
              <a:buChar char="-"/>
            </a:pPr>
            <a:r>
              <a:rPr lang="en-US" dirty="0" smtClean="0"/>
              <a:t>Hope</a:t>
            </a:r>
          </a:p>
          <a:p>
            <a:pPr lvl="4">
              <a:buFontTx/>
              <a:buChar char="-"/>
            </a:pPr>
            <a:r>
              <a:rPr lang="en-US" dirty="0" smtClean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3389692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Angles.thmx</Template>
  <TotalTime>24</TotalTime>
  <Words>166</Words>
  <Application>Microsoft Macintosh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Angles</vt:lpstr>
      <vt:lpstr>Claymation</vt:lpstr>
      <vt:lpstr>About Claymation</vt:lpstr>
      <vt:lpstr>Examples/elements</vt:lpstr>
      <vt:lpstr>Your Challenge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Claymation</dc:title>
  <dc:creator>Carol Mehl</dc:creator>
  <cp:lastModifiedBy>Carol Mehl</cp:lastModifiedBy>
  <cp:revision>3</cp:revision>
  <dcterms:created xsi:type="dcterms:W3CDTF">2016-10-05T21:09:29Z</dcterms:created>
  <dcterms:modified xsi:type="dcterms:W3CDTF">2016-10-05T21:34:06Z</dcterms:modified>
</cp:coreProperties>
</file>